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2" r:id="rId5"/>
    <p:sldId id="261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69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42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135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5495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348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665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43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365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47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6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397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35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71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04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31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14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8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2A7C-59C9-4AFE-8121-A4B46C5092C7}" type="datetimeFigureOut">
              <a:rPr lang="ru-RU" smtClean="0"/>
              <a:t>30.07.2021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0CF7C-DD4E-4ED1-8CE9-89ACEBBA6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Dungeon_Keep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FD694-7D3F-4587-B8AC-EC67C7378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962" y="1603904"/>
            <a:ext cx="5172075" cy="1825096"/>
          </a:xfrm>
        </p:spPr>
        <p:txBody>
          <a:bodyPr/>
          <a:lstStyle/>
          <a:p>
            <a:r>
              <a:rPr lang="uk-UA" dirty="0"/>
              <a:t>План на гру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9D1BF9-3F1F-4D48-8E32-A66F08AFB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27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5027C-FC1F-47B6-9E41-2B6FFB78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AE2032-9DE4-4A6E-9A2A-7212B354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На разі є:</a:t>
            </a:r>
          </a:p>
          <a:p>
            <a:r>
              <a:rPr lang="uk-UA" dirty="0"/>
              <a:t>1) Хаб локація (скоріш за все не буде змінюватись)</a:t>
            </a:r>
          </a:p>
          <a:p>
            <a:r>
              <a:rPr lang="uk-UA" dirty="0"/>
              <a:t>2) Кілька ігрових локацій </a:t>
            </a:r>
            <a:r>
              <a:rPr lang="uk-UA" dirty="0" err="1"/>
              <a:t>локацій</a:t>
            </a:r>
            <a:r>
              <a:rPr lang="uk-UA" dirty="0"/>
              <a:t> (потрібно дороблювати і додавати варіацій)</a:t>
            </a:r>
          </a:p>
          <a:p>
            <a:r>
              <a:rPr lang="uk-UA" dirty="0"/>
              <a:t>3)скачані і посортовані </a:t>
            </a:r>
            <a:r>
              <a:rPr lang="uk-UA" dirty="0" err="1"/>
              <a:t>ассети</a:t>
            </a:r>
            <a:r>
              <a:rPr lang="uk-UA" dirty="0"/>
              <a:t> які будуть використані для гри (персонажі, </a:t>
            </a:r>
            <a:r>
              <a:rPr lang="uk-UA" dirty="0" err="1"/>
              <a:t>спрайти</a:t>
            </a:r>
            <a:r>
              <a:rPr lang="uk-UA" dirty="0"/>
              <a:t>, і </a:t>
            </a:r>
            <a:r>
              <a:rPr lang="uk-UA" dirty="0" err="1"/>
              <a:t>тд</a:t>
            </a:r>
            <a:r>
              <a:rPr lang="uk-UA" dirty="0"/>
              <a:t>.) </a:t>
            </a:r>
          </a:p>
          <a:p>
            <a:r>
              <a:rPr lang="uk-UA" dirty="0"/>
              <a:t>4) Створений і налаштований </a:t>
            </a:r>
            <a:r>
              <a:rPr lang="uk-UA" dirty="0" err="1"/>
              <a:t>гітхаб</a:t>
            </a:r>
            <a:r>
              <a:rPr lang="uk-UA" dirty="0"/>
              <a:t> репозиторій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02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A0538-1782-4AAF-B751-9C087BC3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27" y="409266"/>
            <a:ext cx="8610600" cy="1293028"/>
          </a:xfrm>
        </p:spPr>
        <p:txBody>
          <a:bodyPr/>
          <a:lstStyle/>
          <a:p>
            <a:r>
              <a:rPr lang="uk-UA" dirty="0"/>
              <a:t>1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5A8BA3-EDE9-4EF6-8AF9-1A02A5999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66" y="773251"/>
            <a:ext cx="10477319" cy="59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1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7A293-0D34-4558-8542-4F3796AF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2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F3A09BF-4FE0-44A0-A276-F60B8A792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60" y="1410887"/>
            <a:ext cx="9906020" cy="53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9EB2A-90F7-4439-B88F-F021428D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260" y="489165"/>
            <a:ext cx="8610600" cy="1293028"/>
          </a:xfrm>
        </p:spPr>
        <p:txBody>
          <a:bodyPr/>
          <a:lstStyle/>
          <a:p>
            <a:r>
              <a:rPr lang="uk-UA" dirty="0"/>
              <a:t>3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EEF49E7-78D4-4CA5-A967-6504FB620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06" y="1503363"/>
            <a:ext cx="11118194" cy="51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5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8B52C-61C2-4185-90DE-6E47214F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Локації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2578BB-E91F-454F-BF36-81163E33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uk-UA" dirty="0"/>
              <a:t>Хаб локація</a:t>
            </a:r>
          </a:p>
          <a:p>
            <a:pPr marL="457200" indent="-457200">
              <a:buFont typeface="+mj-lt"/>
              <a:buAutoNum type="arabicParenR"/>
            </a:pPr>
            <a:r>
              <a:rPr lang="uk-UA" dirty="0"/>
              <a:t>Печера</a:t>
            </a:r>
          </a:p>
          <a:p>
            <a:pPr marL="457200" indent="-457200">
              <a:buFont typeface="+mj-lt"/>
              <a:buAutoNum type="arabicParenR"/>
            </a:pPr>
            <a:r>
              <a:rPr lang="uk-UA" dirty="0"/>
              <a:t>Кладовище</a:t>
            </a:r>
          </a:p>
          <a:p>
            <a:pPr marL="457200" indent="-457200">
              <a:buFont typeface="+mj-lt"/>
              <a:buAutoNum type="arabicParenR"/>
            </a:pPr>
            <a:r>
              <a:rPr lang="uk-UA" dirty="0"/>
              <a:t>Злий ліс</a:t>
            </a:r>
          </a:p>
          <a:p>
            <a:pPr marL="457200" indent="-457200">
              <a:buFont typeface="+mj-lt"/>
              <a:buAutoNum type="arabicParenR"/>
            </a:pPr>
            <a:r>
              <a:rPr lang="ru-RU" dirty="0"/>
              <a:t>Замок </a:t>
            </a:r>
            <a:r>
              <a:rPr lang="ru-RU" dirty="0" err="1"/>
              <a:t>темряви</a:t>
            </a:r>
            <a:endParaRPr lang="ru-RU" dirty="0"/>
          </a:p>
          <a:p>
            <a:pPr marL="457200" indent="-457200">
              <a:buFont typeface="+mj-lt"/>
              <a:buAutoNum type="arabicParenR"/>
            </a:pPr>
            <a:r>
              <a:rPr lang="ru-RU" dirty="0" err="1"/>
              <a:t>Чумне</a:t>
            </a:r>
            <a:r>
              <a:rPr lang="ru-RU" dirty="0"/>
              <a:t> </a:t>
            </a:r>
            <a:r>
              <a:rPr lang="ru-RU" dirty="0" err="1"/>
              <a:t>місто</a:t>
            </a:r>
            <a:r>
              <a:rPr lang="ru-RU" dirty="0"/>
              <a:t> (</a:t>
            </a:r>
            <a:r>
              <a:rPr lang="ru-RU" dirty="0" err="1"/>
              <a:t>можливо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643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F70A9-8790-43C5-AA53-7C2C4B7F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4591B8-127D-4E48-8669-68AD20814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dirty="0"/>
              <a:t>Головні ігри для натхнення були </a:t>
            </a:r>
            <a:r>
              <a:rPr lang="en-US" sz="2400" dirty="0"/>
              <a:t>darkest dungeon, Dungeon Keeper, </a:t>
            </a:r>
            <a:r>
              <a:rPr lang="uk-UA" sz="2400" dirty="0"/>
              <a:t>і стандартні флеш-ігри з </a:t>
            </a:r>
            <a:r>
              <a:rPr lang="uk-UA" sz="2400" dirty="0" err="1"/>
              <a:t>механікою</a:t>
            </a:r>
            <a:r>
              <a:rPr lang="uk-UA" sz="2400" dirty="0"/>
              <a:t> </a:t>
            </a:r>
            <a:r>
              <a:rPr lang="uk-UA" sz="2400" dirty="0" err="1"/>
              <a:t>тавер</a:t>
            </a:r>
            <a:r>
              <a:rPr lang="uk-UA" sz="2400" dirty="0"/>
              <a:t> </a:t>
            </a:r>
            <a:r>
              <a:rPr lang="uk-UA" sz="2400" dirty="0" err="1"/>
              <a:t>дефенс</a:t>
            </a:r>
            <a:r>
              <a:rPr lang="uk-UA" sz="2400" dirty="0"/>
              <a:t>, але в додаток з </a:t>
            </a:r>
            <a:r>
              <a:rPr lang="uk-UA" sz="2400" dirty="0" err="1"/>
              <a:t>наймом</a:t>
            </a:r>
            <a:r>
              <a:rPr lang="uk-UA" sz="2400" dirty="0"/>
              <a:t> військ. Сюжет і </a:t>
            </a:r>
            <a:r>
              <a:rPr lang="uk-UA" sz="2400" dirty="0" err="1"/>
              <a:t>лор</a:t>
            </a:r>
            <a:r>
              <a:rPr lang="uk-UA" sz="2400" dirty="0"/>
              <a:t> буде придуманий власноруч, біля 6 персонажів на вибір, кілька локацій де будуть проходити бої з різними типами ворогів. Можливий ще менеджмент міста в якому перебувають персонажі а також самих персонажів.</a:t>
            </a:r>
            <a:endParaRPr lang="en-US" sz="2400" dirty="0">
              <a:hlinkClick r:id="rId2"/>
            </a:endParaRP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3402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F15931-0801-4323-BBB1-D5527CAD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6BEBB-2C39-4998-BD86-7590CD04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0CFDE-1533-48AA-9C0B-1F0AC1B1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1" y="461639"/>
            <a:ext cx="10934309" cy="62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23F6B-B79B-4A18-8E8F-04C238E1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8D5FE4-9677-46FC-8F1F-9E8E34C3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204891-B603-41BD-AE6C-E05BC4B5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64"/>
            <a:ext cx="12192000" cy="67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8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E9E19-DC70-4EF5-9F82-35B4A3A1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BF45AF8-FB96-4C1C-A94C-ACDC5E06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45" y="1155238"/>
            <a:ext cx="7578644" cy="5588986"/>
          </a:xfrm>
        </p:spPr>
      </p:pic>
    </p:spTree>
    <p:extLst>
      <p:ext uri="{BB962C8B-B14F-4D97-AF65-F5344CB8AC3E}">
        <p14:creationId xmlns:p14="http://schemas.microsoft.com/office/powerpoint/2010/main" val="4565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3E6D8E-D129-48E7-AE5E-480398B6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95B3D-822C-4A63-9386-14BA980C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C9DF96-EC66-4753-82A3-E63E1381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" y="557212"/>
            <a:ext cx="11430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6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CC6C3-5F7E-403F-839F-B631F22A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CB5956-964B-40C9-9707-7466233AF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53BB64-A39E-4395-8EA8-38129E7C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99" y="764373"/>
            <a:ext cx="112966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2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D7BE6-824C-453E-AC07-44BC94AC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F1DFFA-F36F-4A44-A0B2-8F82E7E9B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Якийсь збірний образ з цього буде втілений в грі. </a:t>
            </a:r>
          </a:p>
          <a:p>
            <a:pPr marL="0" indent="0">
              <a:buNone/>
            </a:pPr>
            <a:r>
              <a:rPr lang="uk-UA" dirty="0"/>
              <a:t>Задачі: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Темні, готичні в стилі реалізму локації втіленні в одній кімнаті(можливі варіації однакових локацій але з змінами деталей)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6-8 персонажів, пропис їх сюжетних ліній, пропис </a:t>
            </a:r>
            <a:r>
              <a:rPr lang="uk-UA" dirty="0" err="1"/>
              <a:t>лору</a:t>
            </a:r>
            <a:r>
              <a:rPr lang="uk-UA" dirty="0"/>
              <a:t> гри.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Моделі всі взяті з </a:t>
            </a:r>
            <a:r>
              <a:rPr lang="uk-UA" dirty="0" err="1"/>
              <a:t>ассетів</a:t>
            </a:r>
            <a:r>
              <a:rPr lang="uk-UA" dirty="0"/>
              <a:t>, тому потрібно розробити основні механіки і </a:t>
            </a:r>
            <a:r>
              <a:rPr lang="uk-UA" dirty="0" err="1"/>
              <a:t>скріпти</a:t>
            </a:r>
            <a:r>
              <a:rPr lang="uk-UA" dirty="0"/>
              <a:t> до них.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Також зробити меню та контекстні меню але вони також залежать від наявності деталей.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/>
              <a:t>Нові ідеї та замітки винагороджуються!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82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9673B-23AB-4536-9A9D-2711089E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31ED54-4AC6-45B2-BE6F-B882DCF0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808" y="2205483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Наявні проблеми та ідеї 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зробити</a:t>
            </a:r>
            <a:r>
              <a:rPr lang="ru-RU" dirty="0"/>
              <a:t> </a:t>
            </a:r>
            <a:r>
              <a:rPr lang="ru-RU" dirty="0" err="1"/>
              <a:t>підсвітку</a:t>
            </a:r>
            <a:r>
              <a:rPr lang="ru-RU" dirty="0"/>
              <a:t> </a:t>
            </a:r>
            <a:r>
              <a:rPr lang="ru-RU" dirty="0" err="1"/>
              <a:t>геймплейних</a:t>
            </a:r>
            <a:r>
              <a:rPr lang="ru-RU" dirty="0"/>
              <a:t> </a:t>
            </a:r>
            <a:r>
              <a:rPr lang="ru-RU" dirty="0" err="1"/>
              <a:t>будинків</a:t>
            </a:r>
            <a:r>
              <a:rPr lang="ru-RU" dirty="0"/>
              <a:t> в </a:t>
            </a:r>
            <a:r>
              <a:rPr lang="ru-RU" dirty="0" err="1"/>
              <a:t>хаб</a:t>
            </a:r>
            <a:r>
              <a:rPr lang="ru-RU" dirty="0"/>
              <a:t> </a:t>
            </a:r>
            <a:r>
              <a:rPr lang="ru-RU" dirty="0" err="1"/>
              <a:t>локації</a:t>
            </a:r>
            <a:r>
              <a:rPr lang="ru-RU" dirty="0"/>
              <a:t> (як показано на </a:t>
            </a:r>
            <a:r>
              <a:rPr lang="ru-RU" dirty="0" err="1"/>
              <a:t>скріншоті</a:t>
            </a:r>
            <a:r>
              <a:rPr lang="ru-RU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err="1"/>
              <a:t>Розробка</a:t>
            </a:r>
            <a:r>
              <a:rPr lang="ru-RU" dirty="0"/>
              <a:t> </a:t>
            </a:r>
            <a:r>
              <a:rPr lang="ru-RU" dirty="0" err="1"/>
              <a:t>механік</a:t>
            </a:r>
            <a:r>
              <a:rPr lang="ru-RU" dirty="0"/>
              <a:t> та </a:t>
            </a:r>
            <a:r>
              <a:rPr lang="ru-RU" dirty="0" err="1"/>
              <a:t>відповідно</a:t>
            </a:r>
            <a:r>
              <a:rPr lang="ru-RU" dirty="0"/>
              <a:t> </a:t>
            </a:r>
            <a:r>
              <a:rPr lang="ru-RU" dirty="0" err="1"/>
              <a:t>скріптів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них.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Левел дизайн </a:t>
            </a:r>
            <a:r>
              <a:rPr lang="ru-RU" dirty="0" err="1"/>
              <a:t>локацій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 err="1"/>
              <a:t>Контектсні</a:t>
            </a:r>
            <a:r>
              <a:rPr lang="ru-RU" dirty="0"/>
              <a:t> меню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err="1"/>
              <a:t>Розібратись</a:t>
            </a:r>
            <a:r>
              <a:rPr lang="ru-RU" dirty="0"/>
              <a:t> як </a:t>
            </a:r>
            <a:r>
              <a:rPr lang="ru-RU" dirty="0" err="1"/>
              <a:t>працює</a:t>
            </a:r>
            <a:r>
              <a:rPr lang="ru-RU" dirty="0"/>
              <a:t> </a:t>
            </a:r>
            <a:r>
              <a:rPr lang="ru-RU" dirty="0" err="1"/>
              <a:t>світло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Як правильно </a:t>
            </a:r>
            <a:r>
              <a:rPr lang="ru-RU" dirty="0" err="1"/>
              <a:t>підключати</a:t>
            </a:r>
            <a:r>
              <a:rPr lang="ru-RU" dirty="0"/>
              <a:t> і </a:t>
            </a:r>
            <a:r>
              <a:rPr lang="ru-RU" dirty="0" err="1"/>
              <a:t>писати</a:t>
            </a:r>
            <a:r>
              <a:rPr lang="ru-RU" dirty="0"/>
              <a:t> </a:t>
            </a:r>
            <a:r>
              <a:rPr lang="ru-RU" dirty="0" err="1"/>
              <a:t>скріпти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 err="1"/>
              <a:t>анімації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8C86A8-D20C-49D1-A2BB-8C41DDBE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902" y="3055627"/>
            <a:ext cx="1392684" cy="23238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281445-2181-45E4-855F-CDD451F1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586" y="3055627"/>
            <a:ext cx="1457606" cy="2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0744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36</TotalTime>
  <Words>262</Words>
  <Application>Microsoft Office PowerPoint</Application>
  <PresentationFormat>Широкоэкранный</PresentationFormat>
  <Paragraphs>32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След самолета</vt:lpstr>
      <vt:lpstr>План на гру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</vt:lpstr>
      <vt:lpstr>2</vt:lpstr>
      <vt:lpstr>3</vt:lpstr>
      <vt:lpstr>Локації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на гру</dc:title>
  <dc:creator>Heller korolchuk</dc:creator>
  <cp:lastModifiedBy>Heller korolchuk</cp:lastModifiedBy>
  <cp:revision>7</cp:revision>
  <dcterms:created xsi:type="dcterms:W3CDTF">2020-09-07T08:49:43Z</dcterms:created>
  <dcterms:modified xsi:type="dcterms:W3CDTF">2021-07-29T22:05:44Z</dcterms:modified>
</cp:coreProperties>
</file>